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5" r:id="rId3"/>
    <p:sldId id="257" r:id="rId4"/>
    <p:sldId id="258" r:id="rId5"/>
    <p:sldId id="259" r:id="rId6"/>
    <p:sldId id="264" r:id="rId7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8" autoAdjust="0"/>
    <p:restoredTop sz="86444" autoAdjust="0"/>
  </p:normalViewPr>
  <p:slideViewPr>
    <p:cSldViewPr>
      <p:cViewPr varScale="1">
        <p:scale>
          <a:sx n="45" d="100"/>
          <a:sy n="45" d="100"/>
        </p:scale>
        <p:origin x="-1266" y="-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0CC6F-7652-4C30-A93C-F79EBC1321DF}" type="datetimeFigureOut">
              <a:rPr lang="ru-RU" smtClean="0"/>
              <a:pPr/>
              <a:t>25.04.2014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B7F4A0-D7DD-47BD-A7BC-45A19CCAB7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B7F4A0-D7DD-47BD-A7BC-45A19CCAB7C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6DFE-E737-4874-B369-9860F5DC9EBA}" type="datetimeFigureOut">
              <a:rPr lang="ru-RU" smtClean="0"/>
              <a:pPr/>
              <a:t>25.04.2014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D939-6D39-404F-A9DB-05BE65C72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6DFE-E737-4874-B369-9860F5DC9EBA}" type="datetimeFigureOut">
              <a:rPr lang="ru-RU" smtClean="0"/>
              <a:pPr/>
              <a:t>25.04.2014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D939-6D39-404F-A9DB-05BE65C72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6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6DFE-E737-4874-B369-9860F5DC9EBA}" type="datetimeFigureOut">
              <a:rPr lang="ru-RU" smtClean="0"/>
              <a:pPr/>
              <a:t>25.04.2014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D939-6D39-404F-A9DB-05BE65C72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6DFE-E737-4874-B369-9860F5DC9EBA}" type="datetimeFigureOut">
              <a:rPr lang="ru-RU" smtClean="0"/>
              <a:pPr/>
              <a:t>25.04.2014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D939-6D39-404F-A9DB-05BE65C72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6DFE-E737-4874-B369-9860F5DC9EBA}" type="datetimeFigureOut">
              <a:rPr lang="ru-RU" smtClean="0"/>
              <a:pPr/>
              <a:t>25.04.2014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D939-6D39-404F-A9DB-05BE65C72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6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1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6DFE-E737-4874-B369-9860F5DC9EBA}" type="datetimeFigureOut">
              <a:rPr lang="ru-RU" smtClean="0"/>
              <a:pPr/>
              <a:t>25.04.2014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D939-6D39-404F-A9DB-05BE65C72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6DFE-E737-4874-B369-9860F5DC9EBA}" type="datetimeFigureOut">
              <a:rPr lang="ru-RU" smtClean="0"/>
              <a:pPr/>
              <a:t>25.04.2014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D939-6D39-404F-A9DB-05BE65C72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6DFE-E737-4874-B369-9860F5DC9EBA}" type="datetimeFigureOut">
              <a:rPr lang="ru-RU" smtClean="0"/>
              <a:pPr/>
              <a:t>25.04.2014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D939-6D39-404F-A9DB-05BE65C72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6DFE-E737-4874-B369-9860F5DC9EBA}" type="datetimeFigureOut">
              <a:rPr lang="ru-RU" smtClean="0"/>
              <a:pPr/>
              <a:t>25.04.2014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D939-6D39-404F-A9DB-05BE65C72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6DFE-E737-4874-B369-9860F5DC9EBA}" type="datetimeFigureOut">
              <a:rPr lang="ru-RU" smtClean="0"/>
              <a:pPr/>
              <a:t>25.04.2014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D939-6D39-404F-A9DB-05BE65C72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6DFE-E737-4874-B369-9860F5DC9EBA}" type="datetimeFigureOut">
              <a:rPr lang="ru-RU" smtClean="0"/>
              <a:pPr/>
              <a:t>25.04.2014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8D939-6D39-404F-A9DB-05BE65C72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F6DFE-E737-4874-B369-9860F5DC9EBA}" type="datetimeFigureOut">
              <a:rPr lang="ru-RU" smtClean="0"/>
              <a:pPr/>
              <a:t>25.04.2014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8D939-6D39-404F-A9DB-05BE65C722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Pictures\фото бассейн\main17570686_2504c365fa4f660f4a457c2f8dafc7d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48216" y="6715140"/>
            <a:ext cx="2024056" cy="2229048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1071538"/>
            <a:ext cx="68580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Адрес учреждения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___</a:t>
            </a:r>
            <a:r>
              <a:rPr kumimoji="0" lang="ru-RU" sz="1400" b="1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Татарстан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г.Казань пр. Ямашева – 7 , </a:t>
            </a:r>
            <a:r>
              <a:rPr kumimoji="0" lang="ru-RU" sz="1400" b="1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/б «</a:t>
            </a:r>
            <a:r>
              <a:rPr kumimoji="0" lang="ru-RU" sz="1400" b="1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Оргсинтез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Контактный телефон          89274057166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Ф.И.О. директора                </a:t>
            </a:r>
            <a:r>
              <a:rPr kumimoji="0" lang="ru-RU" sz="1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</a:t>
            </a:r>
            <a:r>
              <a:rPr kumimoji="0" lang="ru-RU" sz="1400" b="1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Чепик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Светлана Юрьевна,  Отличник </a:t>
            </a:r>
            <a:r>
              <a:rPr kumimoji="0" lang="ru-RU" sz="1400" b="1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ФКи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 РТ.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Стаж в должности              9 лет      Высшая  категория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Ф.И.О. зам.директора          </a:t>
            </a:r>
            <a:r>
              <a:rPr kumimoji="0" lang="ru-RU" sz="1400" b="1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Хамитова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Ольга Викторовна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Стаж в должности              7 лет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u="sng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u="sng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РАЗДЕЛ № 1.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Лицензия на право образовательной деятельности № 1412 от 12.05.2011    (копия прилагается)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Программа развития ДЮСШОР  от 9.09.2010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(копия прилагается)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Положение об аттестации на соответствие занимаемой должности работников учреждения от 5.09.2013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(копия прилагается)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Pictures\фото бассейн\main17570686_2504c365fa4f660f4a457c2f8dafc7d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80" y="7072330"/>
            <a:ext cx="2462990" cy="1785951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28604" y="1214414"/>
            <a:ext cx="6143668" cy="586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1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Опись поданных документов.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71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Лицензия ( копия) – 1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71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Программа развития (копия) -1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71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Положение о аттестации (копия) – 1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71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Аттестационные листы (копии) – 14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71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Выписка из приказов о присвоение 1 разряда (копия) – 4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71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Приказ о присвоение «Кандидата в мастера спорта» (копия) -4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71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Приказ о присвоение звания «Мастера спорта» (копия) – 11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71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Списки основного и резервного состава сборной команд РФ(копии) – 7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71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Протоколы соревнований (копии) – 5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71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Выписка из книги приказов о проведение праздника «Посвящение в юные пловцы» -1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71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Сценарий праздника «Посвящение в юные пловцы» - 2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71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Приказ «Об организации летнего отдыха» (копия) -1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71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Приказ «Об итогах конкурса творческих работ 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тд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.» (копия) – 1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71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Именной Диплом награждения(копия)-1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714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Список участников и победителей Всероссийского конкурса –гранда «фонда поддержки юных олимпийцев»- 1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in17570686_2504c365fa4f660f4a457c2f8dafc7d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94" y="7358081"/>
            <a:ext cx="2500307" cy="1552495"/>
          </a:xfrm>
          <a:prstGeom prst="verticalScroll">
            <a:avLst/>
          </a:prstGeom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2143110"/>
            <a:ext cx="6858000" cy="677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РАЗДЕЛ № 3: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Подготовка спортсменов разрядников в 2013 году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разряд	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_10_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чел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КМС             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 6_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чел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РАЗДЕЛ № 2: П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рисвоение званий: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МС РФ     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__9__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чел.	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МСМК      </a:t>
            </a:r>
            <a:r>
              <a:rPr kumimoji="0" lang="ru-RU" sz="14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__-__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чел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РАЗДЕЛ № 3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Подготовка членов в сборные команды России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(резервный и основной составы)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а) Спортсмены, в основном составе сборных команд РФ 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lang="ru-RU" sz="1400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5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человека  : Мартынова Яна – МСМК,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Королев Никита – МС,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Мустафин Ринат – МС.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	    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Сагирова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Айгуль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– МС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                      Савина Ольга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– МС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                  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Шимин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Александр - МСМК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	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Резерв основного состава сборной команды РФ: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Фролов Роман- МС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б). Спортсмены, в юниорском составе сборных команд РФ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1 человек :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Нуриахметова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Сабина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– МС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в). Спортсмены, в юношеском составе сборной команд РФ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3 человек :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Максумов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Эрнест – МС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            </a:t>
            </a:r>
            <a:r>
              <a:rPr lang="ru-RU" sz="14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Зарипова</a:t>
            </a:r>
            <a: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Лия - МС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2954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Гимазетдинова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Динара - МС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857232" y="1214413"/>
          <a:ext cx="3929090" cy="1014419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071570"/>
                <a:gridCol w="1000132"/>
                <a:gridCol w="857256"/>
                <a:gridCol w="1000132"/>
              </a:tblGrid>
              <a:tr h="7858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 dirty="0"/>
                        <a:t>Всего тренеров(</a:t>
                      </a:r>
                      <a:r>
                        <a:rPr lang="ru-RU" sz="1500" dirty="0" err="1"/>
                        <a:t>т.ч.совм</a:t>
                      </a:r>
                      <a:r>
                        <a:rPr lang="ru-RU" sz="1500" dirty="0"/>
                        <a:t>)</a:t>
                      </a:r>
                      <a:endParaRPr lang="ru-RU" sz="1500" dirty="0">
                        <a:latin typeface="Times New Roman"/>
                        <a:ea typeface="Times New Roman"/>
                      </a:endParaRPr>
                    </a:p>
                  </a:txBody>
                  <a:tcPr marL="46795" marR="4679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500" dirty="0"/>
                        <a:t>2 категория</a:t>
                      </a:r>
                      <a:endParaRPr lang="ru-RU" sz="1500" dirty="0">
                        <a:latin typeface="Times New Roman"/>
                        <a:ea typeface="Times New Roman"/>
                      </a:endParaRPr>
                    </a:p>
                  </a:txBody>
                  <a:tcPr marL="46795" marR="467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1 категория</a:t>
                      </a:r>
                      <a:endParaRPr lang="ru-RU" sz="1500">
                        <a:latin typeface="Times New Roman"/>
                        <a:ea typeface="Times New Roman"/>
                      </a:endParaRPr>
                    </a:p>
                  </a:txBody>
                  <a:tcPr marL="46795" marR="467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/>
                        <a:t>Высшая категория</a:t>
                      </a:r>
                      <a:endParaRPr lang="ru-RU" sz="1500" dirty="0">
                        <a:latin typeface="Times New Roman"/>
                        <a:ea typeface="Times New Roman"/>
                      </a:endParaRPr>
                    </a:p>
                  </a:txBody>
                  <a:tcPr marL="46795" marR="46795" marT="0" marB="0"/>
                </a:tc>
              </a:tr>
              <a:tr h="223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19 чел.</a:t>
                      </a:r>
                      <a:endParaRPr lang="ru-RU" sz="1500">
                        <a:latin typeface="Times New Roman"/>
                        <a:ea typeface="Times New Roman"/>
                      </a:endParaRPr>
                    </a:p>
                  </a:txBody>
                  <a:tcPr marL="46795" marR="467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1</a:t>
                      </a:r>
                      <a:endParaRPr lang="ru-RU" sz="1500">
                        <a:latin typeface="Times New Roman"/>
                        <a:ea typeface="Times New Roman"/>
                      </a:endParaRPr>
                    </a:p>
                  </a:txBody>
                  <a:tcPr marL="46795" marR="467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7</a:t>
                      </a:r>
                      <a:endParaRPr lang="ru-RU" sz="1500">
                        <a:latin typeface="Times New Roman"/>
                        <a:ea typeface="Times New Roman"/>
                      </a:endParaRPr>
                    </a:p>
                  </a:txBody>
                  <a:tcPr marL="46795" marR="467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/>
                        <a:t>6</a:t>
                      </a:r>
                      <a:endParaRPr lang="ru-RU" sz="1500" dirty="0">
                        <a:latin typeface="Times New Roman"/>
                        <a:ea typeface="Times New Roman"/>
                      </a:endParaRPr>
                    </a:p>
                  </a:txBody>
                  <a:tcPr marL="46795" marR="46795" marT="0" marB="0"/>
                </a:tc>
              </a:tr>
            </a:tbl>
          </a:graphicData>
        </a:graphic>
      </p:graphicFrame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57167" y="571472"/>
            <a:ext cx="57150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РАЗДЕЛ № 2 : </a:t>
            </a: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Кадровый состав тренеров – преподавателей.</a:t>
            </a: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in17570686_2504c365fa4f660f4a457c2f8dafc7d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74" y="7143769"/>
            <a:ext cx="1785926" cy="1681224"/>
          </a:xfrm>
          <a:prstGeom prst="verticalScroll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42" y="2928926"/>
          <a:ext cx="5857917" cy="405479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501118"/>
                <a:gridCol w="1287693"/>
                <a:gridCol w="1294353"/>
                <a:gridCol w="1095137"/>
                <a:gridCol w="679616"/>
              </a:tblGrid>
              <a:tr h="4505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/>
                        <a:t>Наименование соревнований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Дата и место проведения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Фамилия,Имя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Спортсмена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Дистанция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Занятое место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</a:tr>
              <a:tr h="67579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Всемирная Универсиада студентов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10-17.07.2013    Казань Россия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Мартынова Яна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400 м комп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/>
                        <a:t>1 место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</a:tr>
              <a:tr h="67579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Всемирная Универсиада студентов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10-17.07.2013    Казань Россия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Мартынова Яна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200 м батт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/>
                        <a:t>3 место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</a:tr>
              <a:tr h="4505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Чемпионат России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16-20.06.2013        Москва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Мартынова Яна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200 м батт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/>
                        <a:t>1 место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</a:tr>
              <a:tr h="9010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Х</a:t>
                      </a:r>
                      <a:r>
                        <a:rPr lang="en-US" sz="1400"/>
                        <a:t>II </a:t>
                      </a:r>
                      <a:r>
                        <a:rPr lang="ru-RU" sz="1400"/>
                        <a:t>Европейский юношеский олимпийский фестиваль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/>
                        <a:t>16-19.07.2013       </a:t>
                      </a:r>
                      <a:r>
                        <a:rPr lang="ru-RU" sz="1400" dirty="0" err="1"/>
                        <a:t>г.Ухтрехт</a:t>
                      </a:r>
                      <a:r>
                        <a:rPr lang="ru-RU" sz="1400" dirty="0"/>
                        <a:t>              Голландия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Максумов</a:t>
                      </a:r>
                      <a:r>
                        <a:rPr lang="ru-RU" sz="1400" dirty="0"/>
                        <a:t> Эрнест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400 м в/ст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/>
                        <a:t>2 место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</a:tr>
              <a:tr h="9010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Х</a:t>
                      </a:r>
                      <a:r>
                        <a:rPr lang="en-US" sz="1400"/>
                        <a:t>II </a:t>
                      </a:r>
                      <a:r>
                        <a:rPr lang="ru-RU" sz="1400"/>
                        <a:t>Европейский юношеский олимпийский фестиваль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16-19.07.2013       г.Ухтрехт              Голландия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Максумов Эрнест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/>
                        <a:t>200 м в/ст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2 место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9952" marR="49952" marT="0" marB="0"/>
                </a:tc>
              </a:tr>
            </a:tbl>
          </a:graphicData>
        </a:graphic>
      </p:graphicFrame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57166" y="285720"/>
            <a:ext cx="5929354" cy="8340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РАЗДЕЛ № 4: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Передача воспитанников РСДЮСШОР, СДЮСШОР: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- в УОР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___</a:t>
            </a:r>
            <a:r>
              <a:rPr kumimoji="0" lang="ru-RU" sz="14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нет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__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человек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- в ШВСМ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ru-RU" sz="14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__нет___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человек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РАЗДЕЛ № 5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Участие в соревнованиях		                               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Раздел № 6  Воспитательная работа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  -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Праздник « Посвящение юного пловца- 2013»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Участники ГНП.-1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Ответственные: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Зарипова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Г.Р.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Чепик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С.Ю.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Pictures\фото бассейн\main17570686_2504c365fa4f660f4a457c2f8dafc7d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46" y="7215205"/>
            <a:ext cx="1857388" cy="1571637"/>
          </a:xfrm>
          <a:prstGeom prst="verticalScroll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605" y="785789"/>
          <a:ext cx="5643601" cy="6223817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57387"/>
                <a:gridCol w="691588"/>
                <a:gridCol w="944130"/>
                <a:gridCol w="1360997"/>
                <a:gridCol w="1147774"/>
                <a:gridCol w="1141725"/>
              </a:tblGrid>
              <a:tr h="14935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/>
                        <a:t>№</a:t>
                      </a:r>
                      <a:endParaRPr lang="ru-RU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Кол-во детей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Название ДОЛ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Тренер-преподаватель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Принадлежность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ДОЛ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Другие формы учебно-тренировочного процесса в летний период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</a:tr>
              <a:tr h="853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1.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50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Анапа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ДОЛ «Витязево»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/>
                        <a:t>Ваганова Н.В.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/>
                        <a:t> Галеева Е.Л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/>
                        <a:t> Агеева Л.В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ОК «Черноморец»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</a:tr>
              <a:tr h="82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2.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/>
                        <a:t>16</a:t>
                      </a:r>
                      <a:endParaRPr lang="ru-RU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ДОЛ «Москва»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Крым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/>
                        <a:t>Сагателян С.А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ОК «Черноморец»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</a:tr>
              <a:tr h="11019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3.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60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Анапа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ДОЛ «Счастливое детство»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/>
                        <a:t>Рахимов И.М.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/>
                        <a:t>Зарипова Г.Р.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/>
                        <a:t>Гарипова Г.Р.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ОК «Черноморец»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</a:tr>
              <a:tr h="8264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4.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/>
                        <a:t>      38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/>
                        <a:t>      Крым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ДОЛ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«Чайка»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/>
                        <a:t>Гарнышева Э.И.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500"/>
                        <a:t>Магдеева Л.Н.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ОЦ «Лето»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</a:tr>
              <a:tr h="6847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5.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15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Киргызия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/>
                        <a:t>г.Бишкек</a:t>
                      </a: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/>
                        <a:t>Султанова И.А.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 err="1"/>
                        <a:t>Чепик</a:t>
                      </a:r>
                      <a:r>
                        <a:rPr lang="ru-RU" sz="1500" dirty="0"/>
                        <a:t> С.Ю.</a:t>
                      </a:r>
                      <a:endParaRPr lang="ru-RU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500" dirty="0"/>
                        <a:t>УТС</a:t>
                      </a:r>
                      <a:endParaRPr lang="ru-RU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067" marR="44067" marT="0" marB="0"/>
                </a:tc>
              </a:tr>
            </a:tbl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5097678" cy="769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РАЗДЕЛ №7: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Сведение об итогах летнего отдыха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lang="ru-RU" sz="12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r>
              <a:rPr lang="ru-RU" sz="12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ИТОГО : 179 человек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0985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Pictures\фото бассейн\main17570686_2504c365fa4f660f4a457c2f8dafc7d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84" y="7286645"/>
            <a:ext cx="1857388" cy="1638710"/>
          </a:xfrm>
          <a:prstGeom prst="verticalScroll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366713"/>
            <a:ext cx="6172200" cy="1524000"/>
          </a:xfrm>
        </p:spPr>
        <p:txBody>
          <a:bodyPr/>
          <a:lstStyle/>
          <a:p>
            <a:r>
              <a:rPr lang="ru-RU" dirty="0" smtClean="0"/>
              <a:t>Таблица заполнения </a:t>
            </a:r>
            <a:br>
              <a:rPr lang="ru-RU" dirty="0" smtClean="0"/>
            </a:br>
            <a:r>
              <a:rPr lang="ru-RU" dirty="0" smtClean="0"/>
              <a:t> 1 группа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85727" y="1785918"/>
          <a:ext cx="6215104" cy="523592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43113"/>
                <a:gridCol w="371268"/>
                <a:gridCol w="357190"/>
                <a:gridCol w="129319"/>
                <a:gridCol w="171555"/>
                <a:gridCol w="413506"/>
                <a:gridCol w="285752"/>
                <a:gridCol w="214314"/>
                <a:gridCol w="214314"/>
                <a:gridCol w="428628"/>
                <a:gridCol w="214314"/>
                <a:gridCol w="357190"/>
                <a:gridCol w="357190"/>
                <a:gridCol w="357190"/>
                <a:gridCol w="357190"/>
                <a:gridCol w="428628"/>
                <a:gridCol w="214314"/>
                <a:gridCol w="285752"/>
                <a:gridCol w="357190"/>
                <a:gridCol w="357187"/>
              </a:tblGrid>
              <a:tr h="134874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/>
                        <a:t>.Подготовка спортсменов разрядников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/>
                        <a:t>Присвоено званий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/>
                        <a:t>Спортивная подготовка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/>
                        <a:t>Передача </a:t>
                      </a:r>
                      <a:r>
                        <a:rPr lang="ru-RU" sz="1400" dirty="0" err="1"/>
                        <a:t>воспит</a:t>
                      </a:r>
                      <a:r>
                        <a:rPr lang="ru-RU" sz="1400" dirty="0"/>
                        <a:t>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Рез-ты</a:t>
                      </a:r>
                      <a:r>
                        <a:rPr lang="ru-RU" sz="1400" dirty="0"/>
                        <a:t>  участия в </a:t>
                      </a:r>
                      <a:r>
                        <a:rPr lang="ru-RU" sz="1400" dirty="0" err="1"/>
                        <a:t>сорев-иях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rowSpan="4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 dirty="0"/>
                        <a:t>Воспитательная  работа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rowSpan="4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Отсут-е</a:t>
                      </a:r>
                      <a:r>
                        <a:rPr lang="ru-RU" sz="1400" dirty="0"/>
                        <a:t> </a:t>
                      </a:r>
                      <a:r>
                        <a:rPr lang="ru-RU" sz="1400" dirty="0" err="1"/>
                        <a:t>лицензиина</a:t>
                      </a:r>
                      <a:r>
                        <a:rPr lang="ru-RU" sz="1400" dirty="0"/>
                        <a:t> осуществление  </a:t>
                      </a:r>
                      <a:r>
                        <a:rPr lang="ru-RU" sz="1400" dirty="0" err="1"/>
                        <a:t>обр.деят-ти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rowSpan="4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 dirty="0"/>
                        <a:t>Наличие программы развития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rowSpan="4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 dirty="0"/>
                        <a:t>Наличие положения об аттестации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rowSpan="4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 dirty="0"/>
                        <a:t>Кадровый состав тренеров- </a:t>
                      </a:r>
                      <a:r>
                        <a:rPr lang="ru-RU" sz="1400" dirty="0" err="1"/>
                        <a:t>прпод</a:t>
                      </a:r>
                      <a:r>
                        <a:rPr lang="ru-RU" sz="1400" dirty="0"/>
                        <a:t>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rowSpan="4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/>
                        <a:t>Охват учащихся летним оздоровительным отдыхом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rowSpan="2" gridSpan="4">
                  <a:txBody>
                    <a:bodyPr/>
                    <a:lstStyle/>
                    <a:p>
                      <a:pPr marL="136525" indent="-136525" algn="ctr">
                        <a:spcAft>
                          <a:spcPts val="0"/>
                        </a:spcAft>
                      </a:pPr>
                      <a:r>
                        <a:rPr lang="ru-RU" sz="1400"/>
                        <a:t>Участие в конкурсах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0305">
                <a:tc rowSpan="3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/>
                        <a:t>1 р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rowSpan="3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/>
                        <a:t>КМС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rowSpan="3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/>
                        <a:t>МС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rowSpan="3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 dirty="0"/>
                        <a:t>МСМК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rowSpan="3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/>
                        <a:t>ЗМС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Основной состав РФ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Резерв. состав РФ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 rowSpan="3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/>
                        <a:t>УОР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rowSpan="3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 dirty="0" smtClean="0"/>
                        <a:t>                                                 Команда </a:t>
                      </a:r>
                      <a:r>
                        <a:rPr lang="ru-RU" sz="1400" dirty="0"/>
                        <a:t>Мастеров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0691">
                <a:tc vMerge="1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vMerge="1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vMerge="1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vMerge="1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vMerge="1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 vMerge="1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vMerge="1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err="1"/>
                        <a:t>Республ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/>
                        <a:t>Всероссийские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866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/>
                        <a:t>участие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/>
                        <a:t>1-3 м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/>
                        <a:t>участие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ru-RU" sz="1400" b="1" dirty="0"/>
                        <a:t>1-3 м</a:t>
                      </a:r>
                      <a:endParaRPr lang="ru-RU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</a:tr>
              <a:tr h="4495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200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180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450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-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-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400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25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-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-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/>
                        <a:t>840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/>
                        <a:t>+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100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50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60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89,5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20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/>
                        <a:t>10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/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4183" marR="34183" marT="0" marB="0" vert="vert270"/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7166" y="7769203"/>
            <a:ext cx="59293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ВСЕГО : 2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42</a:t>
            </a:r>
            <a:r>
              <a:rPr lang="ru-RU" sz="1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9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,5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баллов.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617</Words>
  <Application>Microsoft Office PowerPoint</Application>
  <PresentationFormat>Экран (4:3)</PresentationFormat>
  <Paragraphs>281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Таблица заполнения   1 группа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ольга</cp:lastModifiedBy>
  <cp:revision>24</cp:revision>
  <dcterms:created xsi:type="dcterms:W3CDTF">2014-04-14T09:03:07Z</dcterms:created>
  <dcterms:modified xsi:type="dcterms:W3CDTF">2014-04-25T08:39:22Z</dcterms:modified>
</cp:coreProperties>
</file>